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2-25T16:11:41.933" v="2460" actId="20577"/>
      <pc:docMkLst>
        <pc:docMk/>
      </pc:docMkLst>
      <pc:sldChg chg="modSp mod">
        <pc:chgData name="Wadii Boujendar" userId="1fe66039b04c3f7c" providerId="LiveId" clId="{ADCA053C-9E30-4023-B9B3-CE3101976944}" dt="2026-02-25T16:11:41.933" v="2460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5:59:24.016" v="1967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50:23.142" v="2417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4:05.547" v="2155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3:53.577" v="2064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3T15:58:44.030" v="2195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27:27.061" v="2329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20:00.429" v="231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52:42.866" v="2447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11:41.933" v="246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4999064" y="5998919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587818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tomates au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lentilles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118707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 l’avoine.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183540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toast melba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Poix chiches, citron, ail, 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2324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pommes.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09873"/>
            <a:ext cx="2635227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mélasse.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mélasse, huile, farine d’avoine,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01237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Omelettes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haricots verts et jaunes, carottes.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160462"/>
            <a:ext cx="3011758" cy="27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 de bœuf avec  couscous sauce tomate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tofu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Brocolis, carottes, oignons, lait de noix de coco, ail, tomates.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449473"/>
            <a:ext cx="2635229" cy="20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Minestrone au poulet 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courgettes, carottes, oignons, lentilles, céleris.</a:t>
            </a:r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102874"/>
            <a:ext cx="2635228" cy="318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Filet de poisson avec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burghul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style pilaf aux légumes.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riz sauté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 verts, oignons, poivrons, carottes, mais.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/>
              <a:t> 9 mars.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192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2025-09-30T16:28:15Z</cp:lastPrinted>
  <dcterms:modified xsi:type="dcterms:W3CDTF">2026-02-25T16:11:43Z</dcterms:modified>
</cp:coreProperties>
</file>