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28T19:19:10.574" v="1328" actId="20577"/>
      <pc:docMkLst>
        <pc:docMk/>
      </pc:docMkLst>
      <pc:sldChg chg="modSp mod">
        <pc:chgData name="Wadii Boujendar" userId="1fe66039b04c3f7c" providerId="LiveId" clId="{ADCA053C-9E30-4023-B9B3-CE3101976944}" dt="2026-05-28T19:19:10.574" v="1328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1:09:47.957" v="817" actId="20577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5-27T15:01:21.070" v="1261" actId="20577"/>
          <ac:spMkLst>
            <pc:docMk/>
            <pc:sldMk cId="0" sldId="256"/>
            <ac:spMk id="3" creationId="{434144F8-84A2-B158-920A-210FCD775397}"/>
          </ac:spMkLst>
        </pc:spChg>
        <pc:spChg chg="mod">
          <ac:chgData name="Wadii Boujendar" userId="1fe66039b04c3f7c" providerId="LiveId" clId="{ADCA053C-9E30-4023-B9B3-CE3101976944}" dt="2026-05-26T12:09:47.661" v="1187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9:10.574" v="1328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7T13:35:19.404" v="1230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52:29.974" v="1024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7T13:35:08.123" v="1222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8:24.344" v="1302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0:33:04.010" v="962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6162" y="6374115"/>
            <a:ext cx="3011758" cy="225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Gratin de macaronis  sauce tomates et légumes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Carottes, oignons, ail, coriandre,  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Céréales.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79143" y="11143098"/>
            <a:ext cx="2635228" cy="168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bananes..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 d’olive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mélasse, crème de noix de coco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582543"/>
            <a:ext cx="2635228" cy="40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Congé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7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Chocolat noire, banane, mélasse, farine, margarine, huile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84565" y="6357093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au bœuf et lentilles.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pâté chinois aux lentilles.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mais, lentilles, crème de  mais.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19374" y="7287137"/>
            <a:ext cx="301175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06661" y="6267920"/>
            <a:ext cx="2635229" cy="357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Croquettes de poisson avec riz pilaf.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croquettes de tofu.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Poivrons, ail, oignons, céleris, pois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 dirty="0"/>
              <a:t>ne 22 juin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494019" y="11498132"/>
            <a:ext cx="2635228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76162" y="6322646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au poulet avec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sandwichs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Thon, céleris, oignons verts, persil,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24009</TotalTime>
  <Words>164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2025-05-30T15:06:20Z</cp:lastPrinted>
  <dcterms:modified xsi:type="dcterms:W3CDTF">2026-05-28T19:19:11Z</dcterms:modified>
</cp:coreProperties>
</file>