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5-03T16:49:14.046" v="844" actId="1076"/>
      <pc:docMkLst>
        <pc:docMk/>
      </pc:docMkLst>
      <pc:sldChg chg="modSp mod">
        <pc:chgData name="Wadii Boujendar" userId="1fe66039b04c3f7c" providerId="LiveId" clId="{ADCA053C-9E30-4023-B9B3-CE3101976944}" dt="2026-05-03T16:49:14.046" v="844" actId="1076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01T00:13:45.820" v="531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12:02.848" v="478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3T16:49:08.005" v="843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3T16:49:14.046" v="844" actId="1076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4-30T18:11:35.026" v="399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11:06.124" v="448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5-03T16:08:57.631" v="576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59801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2037" y="6515106"/>
            <a:ext cx="301175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Pates de blé sauce tofu rosée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pois carotte, poivrons.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004445"/>
            <a:ext cx="263522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Beurre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1629" y="11027665"/>
            <a:ext cx="2635228" cy="2042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de yogourt avec craquelins.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Yogourt nature, crème sure, aneth, concombre.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259766"/>
            <a:ext cx="2635228" cy="108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bananes.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lait de vanille,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bananes,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farine.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31156"/>
            <a:ext cx="2635227" cy="83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Compote de pomme.</a:t>
            </a:r>
            <a:endParaRPr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25934" y="6614681"/>
            <a:ext cx="3011758" cy="170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Gratin de riz et légumes.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Haricot jaunes et verts, carottes, lait, ail.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lang="fr-CA" dirty="0"/>
              <a:t>.</a:t>
            </a:r>
            <a:endParaRPr dirty="0"/>
          </a:p>
        </p:txBody>
      </p:sp>
      <p:sp>
        <p:nvSpPr>
          <p:cNvPr id="209" name="ZoneTexte 92"/>
          <p:cNvSpPr txBox="1"/>
          <p:nvPr/>
        </p:nvSpPr>
        <p:spPr>
          <a:xfrm>
            <a:off x="12259476" y="6722214"/>
            <a:ext cx="3011758" cy="1142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Couscous aux pois chiches.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Oignons, ail, persil, tomates, courge musquée, patates douces.</a:t>
            </a:r>
            <a:endParaRPr sz="20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6044071" y="6677477"/>
            <a:ext cx="2635229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de macaronis aux œufs durs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olives, mais, pois verts, persil.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401183"/>
            <a:ext cx="2635228" cy="2040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Wraps au thon avec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wrap falafel.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Céleris, poivrons, persil, épinards</a:t>
            </a:r>
            <a:r>
              <a:rPr lang="fr-CA" sz="2000" b="1" dirty="0"/>
              <a:t>. 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4 mai végé.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9570</TotalTime>
  <Words>179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2024-10-16T13:35:11Z</cp:lastPrinted>
  <dcterms:modified xsi:type="dcterms:W3CDTF">2026-05-03T16:49:16Z</dcterms:modified>
</cp:coreProperties>
</file>