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102475" cy="9037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E99E4-0BD8-4E25-9645-50D8B2C2EB26}" v="4" dt="2026-07-30T18:11:29.30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custSel modSld">
      <pc:chgData name="Wadii Boujendar" userId="1fe66039b04c3f7c" providerId="LiveId" clId="{ADCA053C-9E30-4023-B9B3-CE3101976944}" dt="2026-07-30T18:20:33.685" v="1623" actId="1076"/>
      <pc:docMkLst>
        <pc:docMk/>
      </pc:docMkLst>
      <pc:sldChg chg="modSp mod">
        <pc:chgData name="Wadii Boujendar" userId="1fe66039b04c3f7c" providerId="LiveId" clId="{ADCA053C-9E30-4023-B9B3-CE3101976944}" dt="2026-07-30T18:20:33.685" v="1623" actId="1076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7:59:44.876" v="1479" actId="20577"/>
          <ac:spMkLst>
            <pc:docMk/>
            <pc:sldMk cId="0" sldId="256"/>
            <ac:spMk id="3" creationId="{434144F8-84A2-B158-920A-210FCD775397}"/>
          </ac:spMkLst>
        </pc:spChg>
        <pc:spChg chg="mod">
          <ac:chgData name="Wadii Boujendar" userId="1fe66039b04c3f7c" providerId="LiveId" clId="{ADCA053C-9E30-4023-B9B3-CE3101976944}" dt="2026-07-30T17:57:14.668" v="1356" actId="20577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0:23.973" v="1622" actId="255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2:28.020" v="1605" actId="1076"/>
          <ac:spMkLst>
            <pc:docMk/>
            <pc:sldMk cId="0" sldId="256"/>
            <ac:spMk id="192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0:33.685" v="1623" actId="1076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1:37.742" v="1547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8:27.630" v="1465" actId="6549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8:14.570" v="1464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6:04:14.126" v="1339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539750" y="677863"/>
            <a:ext cx="6022975" cy="338931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46997" y="4292878"/>
            <a:ext cx="5208482" cy="406693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51530" y="60380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286203" y="6662932"/>
            <a:ext cx="3011758" cy="18558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Pates sauce  aux lentilles et légumes.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Tomates, oignons, ail, carottes, céleris, basilic</a:t>
            </a:r>
            <a:r>
              <a:rPr lang="fr-C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CA" sz="2000" dirty="0"/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dirty="0"/>
              <a:t> </a:t>
            </a:r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rPr dirty="0"/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lang="fr-CA" b="1" dirty="0"/>
              <a:t> Céréale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946816" y="11189145"/>
            <a:ext cx="2635228" cy="2164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/>
              <a:t>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Biscuits multigrains.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Avoine, huile, graines de chia, citrouille, cassonade</a:t>
            </a:r>
            <a:r>
              <a:rPr lang="fr-CA" sz="2000" b="1" dirty="0">
                <a:latin typeface="+mn-lt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dirty="0"/>
              <a:t>.</a:t>
            </a:r>
            <a:endParaRPr sz="2000" dirty="0"/>
          </a:p>
        </p:txBody>
      </p:sp>
      <p:sp>
        <p:nvSpPr>
          <p:cNvPr id="192" name="Rectangle 74"/>
          <p:cNvSpPr/>
          <p:nvPr/>
        </p:nvSpPr>
        <p:spPr>
          <a:xfrm>
            <a:off x="12138589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446676" y="11189145"/>
            <a:ext cx="2635228" cy="114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Trempette de yogourt  avec mini </a:t>
            </a:r>
            <a:r>
              <a:rPr lang="fr-CA" sz="2000" b="1" dirty="0" err="1"/>
              <a:t>naan</a:t>
            </a:r>
            <a:r>
              <a:rPr lang="fr-CA" sz="2000" b="1" dirty="0"/>
              <a:t>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Concombre, menthe fraiche, ail, yogourt</a:t>
            </a: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351616"/>
            <a:ext cx="2635228" cy="898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Muffins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aux bleuets.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Huile, bleuets, cassonade, farine.</a:t>
            </a:r>
            <a:r>
              <a:rPr lang="fr-CA" sz="2000" b="1" dirty="0"/>
              <a:t> </a:t>
            </a:r>
            <a:endParaRPr sz="2000" b="1" dirty="0"/>
          </a:p>
        </p:txBody>
      </p:sp>
      <p:sp>
        <p:nvSpPr>
          <p:cNvPr id="196" name="Rectangle 74"/>
          <p:cNvSpPr/>
          <p:nvPr/>
        </p:nvSpPr>
        <p:spPr>
          <a:xfrm>
            <a:off x="19178086" y="10829353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64429" y="11731500"/>
            <a:ext cx="2635227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754715" y="6291757"/>
            <a:ext cx="3011758" cy="25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Boulettes de bœuf sauce BBQ  avec purée et légume.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Végé’ bouettes de soya.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Carottes, brocolis, choux fleurs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9" name="ZoneTexte 92"/>
          <p:cNvSpPr txBox="1"/>
          <p:nvPr/>
        </p:nvSpPr>
        <p:spPr>
          <a:xfrm>
            <a:off x="12222550" y="6320638"/>
            <a:ext cx="3011758" cy="2854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Filet de poisson sauce  curry  avec riz et légumes.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 riz sauté aux pois chiches.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Haricots jaunes et vertes , carottes, tomates, persil.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2" y="6029370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61047" y="6427724"/>
            <a:ext cx="2635229" cy="2230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de pates a l’italienne au poulet.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salade de pates a la légumineuse.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Mais, pois verts, carottes, persil, mayonnaise. 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2000" b="1" dirty="0"/>
          </a:p>
        </p:txBody>
      </p:sp>
      <p:sp>
        <p:nvSpPr>
          <p:cNvPr id="214" name="ZoneTexte 65"/>
          <p:cNvSpPr txBox="1"/>
          <p:nvPr/>
        </p:nvSpPr>
        <p:spPr>
          <a:xfrm>
            <a:off x="19494019" y="7355802"/>
            <a:ext cx="2635228" cy="417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Semai</a:t>
            </a:r>
            <a:r>
              <a:rPr lang="fr-CA" dirty="0"/>
              <a:t>ne 10 aout</a:t>
            </a:r>
            <a:r>
              <a:rPr dirty="0"/>
              <a:t>.</a:t>
            </a:r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ZoneTexte 65">
            <a:extLst>
              <a:ext uri="{FF2B5EF4-FFF2-40B4-BE49-F238E27FC236}">
                <a16:creationId xmlns:a16="http://schemas.microsoft.com/office/drawing/2014/main" id="{EEE06FB4-A560-10F8-5B05-302D3090D5DE}"/>
              </a:ext>
            </a:extLst>
          </p:cNvPr>
          <p:cNvSpPr txBox="1"/>
          <p:nvPr/>
        </p:nvSpPr>
        <p:spPr>
          <a:xfrm>
            <a:off x="19519030" y="11638382"/>
            <a:ext cx="2635228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Compote de pommes.</a:t>
            </a:r>
            <a:endParaRPr sz="2000" b="1" dirty="0"/>
          </a:p>
        </p:txBody>
      </p:sp>
      <p:sp>
        <p:nvSpPr>
          <p:cNvPr id="3" name="ZoneTexte 92">
            <a:extLst>
              <a:ext uri="{FF2B5EF4-FFF2-40B4-BE49-F238E27FC236}">
                <a16:creationId xmlns:a16="http://schemas.microsoft.com/office/drawing/2014/main" id="{434144F8-84A2-B158-920A-210FCD775397}"/>
              </a:ext>
            </a:extLst>
          </p:cNvPr>
          <p:cNvSpPr txBox="1"/>
          <p:nvPr/>
        </p:nvSpPr>
        <p:spPr>
          <a:xfrm>
            <a:off x="19300675" y="6657799"/>
            <a:ext cx="3011758" cy="2196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Pizza végé avec crudités.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Tomates,  épinards, fromage mozzarella et cheddar.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21185</TotalTime>
  <Words>194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2025-02-26T12:40:48Z</cp:lastPrinted>
  <dcterms:modified xsi:type="dcterms:W3CDTF">2026-07-30T18:20:33Z</dcterms:modified>
</cp:coreProperties>
</file>