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</pc:sldChg>
    </pc:docChg>
  </pc:docChgLst>
  <pc:docChgLst>
    <pc:chgData name="Wadii Boujendar" userId="1fe66039b04c3f7c" providerId="LiveId" clId="{F7983E84-D908-45C2-AA40-16982A045798}"/>
    <pc:docChg chg="undo custSel modSld modNotesMaster">
      <pc:chgData name="Wadii Boujendar" userId="1fe66039b04c3f7c" providerId="LiveId" clId="{F7983E84-D908-45C2-AA40-16982A045798}" dt="2025-02-04T16:35:15.761" v="577" actId="20577"/>
      <pc:docMkLst>
        <pc:docMk/>
      </pc:docMkLst>
      <pc:sldChg chg="modSp mod">
        <pc:chgData name="Wadii Boujendar" userId="1fe66039b04c3f7c" providerId="LiveId" clId="{F7983E84-D908-45C2-AA40-16982A045798}" dt="2025-02-04T16:35:15.761" v="577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26B80267-9F50-42DD-BFEF-F5384278ED65}"/>
    <pc:docChg chg="custSel modSld">
      <pc:chgData name="Wadii Boujendar" userId="1fe66039b04c3f7c" providerId="LiveId" clId="{26B80267-9F50-42DD-BFEF-F5384278ED65}" dt="2024-10-22T15:23:20.200" v="1428" actId="255"/>
      <pc:docMkLst>
        <pc:docMk/>
      </pc:docMkLst>
      <pc:sldChg chg="modSp mod">
        <pc:chgData name="Wadii Boujendar" userId="1fe66039b04c3f7c" providerId="LiveId" clId="{26B80267-9F50-42DD-BFEF-F5384278ED65}" dt="2024-10-22T15:23:20.200" v="1428" actId="255"/>
        <pc:sldMkLst>
          <pc:docMk/>
          <pc:sldMk cId="0" sldId="256"/>
        </pc:sldMkLst>
      </pc:sldChg>
    </pc:docChg>
  </pc:docChgLst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5-11-02T23:31:41.286" v="1622" actId="20577"/>
      <pc:docMkLst>
        <pc:docMk/>
      </pc:docMkLst>
      <pc:sldChg chg="modSp mod">
        <pc:chgData name="Wadii Boujendar" userId="1fe66039b04c3f7c" providerId="LiveId" clId="{ADCA053C-9E30-4023-B9B3-CE3101976944}" dt="2025-11-02T23:31:41.286" v="1622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1-01T19:32:17.364" v="1506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34:13.783" v="1527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31:54.007" v="1414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34:05.415" v="1526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5-11-02T23:31:28.256" v="1577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15:33.122" v="1018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00:39.142" v="565" actId="1076"/>
          <ac:spMkLst>
            <pc:docMk/>
            <pc:sldMk cId="0" sldId="256"/>
            <ac:spMk id="211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9:28:46.126" v="1360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1-02T23:31:41.286" v="1622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8:43:00.144" v="244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238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48659" y="6383923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Gratin de pennes de blé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pois verts, carottes, haricots verts,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>
                <a:latin typeface="+mj-lt"/>
              </a:rPr>
              <a:t>Céréales</a:t>
            </a:r>
            <a:endParaRPr b="1" dirty="0">
              <a:latin typeface="+mj-lt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246696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Muffin au chocolat.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Mélasse, farine, huile, avoine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679477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/>
              <a:t>Compote </a:t>
            </a:r>
            <a:r>
              <a:rPr lang="fr-CA" b="1" dirty="0"/>
              <a:t>de pommes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314040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cassonade, bleuets, farine, avoine, huile.</a:t>
            </a: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459629"/>
            <a:ext cx="2635227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Trempette de fromage avec craquelins.</a:t>
            </a:r>
            <a:r>
              <a:rPr lang="fr-CA" b="1" dirty="0"/>
              <a:t> </a:t>
            </a:r>
            <a:endParaRPr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26807" y="6361993"/>
            <a:ext cx="3011758" cy="2661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</a:t>
            </a:r>
            <a:r>
              <a:rPr lang="fr-CA" sz="2000" b="1" dirty="0"/>
              <a:t>Boulettes de légumineuses sauce brune avec purée de patates et légumes..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zucchini, poivrons, brocolis</a:t>
            </a:r>
            <a:r>
              <a:rPr lang="fr-CA" sz="1800" b="1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6504" y="6007273"/>
            <a:ext cx="3011758" cy="2845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Croquettes de tofu et fromage avec salade de macaronis aux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Mais, champignons, pois verts, persil.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136044" y="605350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6814" y="6156070"/>
            <a:ext cx="2635229" cy="3210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Soupe repas crémeuse au poisson 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Végé: Crème de pois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Oignons, patates, céleris, champignons, ail, carotte, crème de noix de coco.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28810" y="6814344"/>
            <a:ext cx="2635228" cy="2009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>
                <a:ea typeface="Calibri" panose="020F0502020204030204" pitchFamily="34" charset="0"/>
                <a:cs typeface="Times New Roman" panose="02020603050405020304" pitchFamily="18" charset="0"/>
              </a:rPr>
              <a:t>Tofu </a:t>
            </a: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au beurre.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Oignons, ail, poivrons, tomates, légumes du jours</a:t>
            </a:r>
            <a:r>
              <a:rPr lang="fr-CA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 24 novembre.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31987</TotalTime>
  <Words>181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2025-01-28T17:35:04Z</cp:lastPrinted>
  <dcterms:modified xsi:type="dcterms:W3CDTF">2025-11-02T23:31:48Z</dcterms:modified>
</cp:coreProperties>
</file>