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94B7E-B85F-4A8A-82DF-7F05266B9961}" v="2" dt="2026-05-01T00:28:02.78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01T00:31:18.408" v="958" actId="20577"/>
      <pc:docMkLst>
        <pc:docMk/>
      </pc:docMkLst>
      <pc:sldChg chg="modSp mod">
        <pc:chgData name="Wadii Boujendar" userId="1fe66039b04c3f7c" providerId="LiveId" clId="{ADCA053C-9E30-4023-B9B3-CE3101976944}" dt="2026-05-01T00:31:18.408" v="958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0:17:52.888" v="47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5:15.949" v="523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8:15.470" v="741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6:28.125" v="647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31:18.408" v="958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0:49.480" v="219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3:41.001" v="507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30:53.666" v="935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4-28T11:05:46.136" v="14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307742"/>
            <a:ext cx="3011758" cy="222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Rotini </a:t>
            </a: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sauce bolognaise.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Végé : </a:t>
            </a: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Rotini</a:t>
            </a: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sauce carbonara au fromage.</a:t>
            </a:r>
          </a:p>
          <a:p>
            <a:r>
              <a:rPr lang="fr-CA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courgettes.</a:t>
            </a:r>
            <a:endParaRPr sz="2000" b="1" dirty="0">
              <a:latin typeface="+mn-lt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055644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aux pommes.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assonade, pommes, farine, avoine, huile, lait de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oix de coco.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422129"/>
            <a:ext cx="2635228" cy="90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Salade fruits</a:t>
            </a:r>
            <a:r>
              <a:rPr lang="fr-CA" sz="2000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12871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lang="fr-CA" dirty="0"/>
          </a:p>
        </p:txBody>
      </p:sp>
      <p:sp>
        <p:nvSpPr>
          <p:cNvPr id="195" name="ZoneTexte 65"/>
          <p:cNvSpPr txBox="1"/>
          <p:nvPr/>
        </p:nvSpPr>
        <p:spPr>
          <a:xfrm>
            <a:off x="15935227" y="10898534"/>
            <a:ext cx="263522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son d’avoine et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Avoine, banane, cassonade, avoine, farine d’avoine.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197" name="ZoneTexte 65"/>
          <p:cNvSpPr txBox="1"/>
          <p:nvPr/>
        </p:nvSpPr>
        <p:spPr>
          <a:xfrm>
            <a:off x="19594890" y="11037288"/>
            <a:ext cx="2635227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Humus avec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craquelins.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Haricots blanc, ail, citron, persil, poivrons, concombre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81797"/>
            <a:ext cx="3011758" cy="154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Omelette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 Navet, zucchini, patates douces, carottes.</a:t>
            </a:r>
            <a:endParaRPr sz="2000" b="1" dirty="0">
              <a:latin typeface="+mn-lt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332384"/>
            <a:ext cx="3011758" cy="246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Boulettes de poulet avec purée de patates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Végé: Boulettes de légumineuses.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Oignons, ail,  patates, brocolis, choux fleurs.</a:t>
            </a:r>
            <a:endParaRPr sz="18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12" name="Rectangle 90"/>
          <p:cNvSpPr/>
          <p:nvPr/>
        </p:nvSpPr>
        <p:spPr>
          <a:xfrm>
            <a:off x="15639957" y="605350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4" y="6602233"/>
            <a:ext cx="2635229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/>
              <a:t>Gratin Tex-mex.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/>
              <a:t>Sauce béchamel, mais, oignons, ail, zucchinis, poivrons, fromage, pates.</a:t>
            </a: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741716"/>
            <a:ext cx="263522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Sandwichs aux œufs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Œufs, persil, mayonnaise, crudités.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/>
              <a:t> 11 mai</a:t>
            </a:r>
            <a:r>
              <a:t>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9309</TotalTime>
  <Words>184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2026-05-01T00:31:22Z</dcterms:modified>
</cp:coreProperties>
</file>