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CF6F0-B891-4D51-8CB4-50B3699568A0}" v="2" dt="2026-03-26T17:43:12.6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3-26T17:47:03.657" v="1118" actId="20577"/>
      <pc:docMkLst>
        <pc:docMk/>
      </pc:docMkLst>
      <pc:sldChg chg="modSp mod">
        <pc:chgData name="Wadii Boujendar" userId="1fe66039b04c3f7c" providerId="LiveId" clId="{ADCA053C-9E30-4023-B9B3-CE3101976944}" dt="2026-03-26T17:47:03.657" v="1118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3-26T17:43:21.952" v="1038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7:43:34.292" v="1040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7:47:03.657" v="1118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3-26T17:27:03.239" v="899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03542" y="7333479"/>
            <a:ext cx="301175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Congé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/>
              <a:t>C</a:t>
            </a:r>
            <a:r>
              <a:rPr lang="fr-CA" b="1" dirty="0" err="1"/>
              <a:t>ongé</a:t>
            </a:r>
            <a:r>
              <a:rPr lang="fr-CA" b="1" dirty="0"/>
              <a:t>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3294" y="11525447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Céréales.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Rectangle 74"/>
          <p:cNvSpPr/>
          <p:nvPr/>
        </p:nvSpPr>
        <p:spPr>
          <a:xfrm>
            <a:off x="12065315" y="10829355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019988"/>
            <a:ext cx="2635228" cy="187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de son de blé.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Banane, huile, cassonade, lait de vanille, son de blé, farine.</a:t>
            </a:r>
            <a:endParaRPr lang="fr-CA" sz="2000"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80520"/>
            <a:ext cx="2635228" cy="138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avec craquelins.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chiches, citron, ail.</a:t>
            </a:r>
            <a:endParaRPr lang="fr-CA" sz="2000" b="1" dirty="0"/>
          </a:p>
          <a:p>
            <a:endParaRPr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76415" y="10984628"/>
            <a:ext cx="2635227" cy="2203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Muffins aux pommes et cannelle.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Pommes, œufs, cannelle, cassonade, margarine végane, farine.</a:t>
            </a:r>
            <a:endParaRPr lang="fr-CA" sz="2000"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b="1"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75155" y="6377500"/>
            <a:ext cx="3011758" cy="258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Macaronis au bœuf sauce tomates avec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macaronis au fromage avec légumes.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Céleris, champignons, oignons, ail, haricots verts</a:t>
            </a: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089237" y="602778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01321" y="6650277"/>
            <a:ext cx="3011758" cy="1886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Tofu sauce </a:t>
            </a:r>
            <a:r>
              <a:rPr lang="fr-CA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curcumin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légumes  avec  couscous.</a:t>
            </a: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couscous, poivrons, ail, mais, pois verts.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Poulet grillé sauce 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21345" y="601772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67380" y="6354359"/>
            <a:ext cx="2635229" cy="3338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grillé sauce BBQ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Tofu grillé sauce BBQ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Choux fleurs, carottes, brocolis.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498497"/>
            <a:ext cx="2635228" cy="201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Soupe aux légumes avec pain et œufs durs.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Oignon, citrouille, carottes, céleris, patates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douces, navet. 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</a:t>
            </a:r>
            <a:r>
              <a:rPr lang="fr-CA" dirty="0"/>
              <a:t>e 6 avril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14556</TotalTime>
  <Words>190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2026-03-26T17:47:07Z</dcterms:modified>
</cp:coreProperties>
</file>