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1BB4D-8CC2-47AF-9E9F-16CDB2827734}" v="1" dt="2026-01-28T16:23:46.77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1-28T16:38:03.082" v="2313" actId="20577"/>
      <pc:docMkLst>
        <pc:docMk/>
      </pc:docMkLst>
      <pc:sldChg chg="modSp mod">
        <pc:chgData name="Wadii Boujendar" userId="1fe66039b04c3f7c" providerId="LiveId" clId="{ADCA053C-9E30-4023-B9B3-CE3101976944}" dt="2026-01-28T16:38:03.082" v="2313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5:59:24.016" v="1967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7:49.680" v="2281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17:26.316" v="301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18:14.818" v="42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4:05.547" v="2155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3:53.577" v="2064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47:34.226" v="96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8:03.082" v="231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07:35.966" v="206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6:30:02.255" v="1610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2:48.887" v="216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4999064" y="5998919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464708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bolognaise végan.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protéine de légumineuses.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 l’avoine.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1835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toast melba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Poix chiches, citron, ail,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2324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pommes.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09873"/>
            <a:ext cx="2635227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mélasse.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mélasse, huile, farine d’avoine,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01237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Omelettes avec riz et légumes sauce curry.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haricots verts et jaunes, carottes.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402066"/>
            <a:ext cx="3011758" cy="221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croustillantes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tofu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 orge sauce tomate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lait de noix de coco, ail,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301292"/>
            <a:ext cx="2635229" cy="230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Crème aux  lentilles corail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courgettes, carottes, oignons, lentilles, céleris.</a:t>
            </a:r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102874"/>
            <a:ext cx="2635228" cy="318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Filet de poisson avec riz pilaf aux légumes sauce tartare.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riz sauté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 verts, oignons, poivrons, carottes, mais.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9 février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194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2026-01-28T16:38:11Z</dcterms:modified>
</cp:coreProperties>
</file>