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8578A0-953F-4AD5-863A-4DA48C7D94EE}" v="4" dt="2026-01-28T15:38:21.20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undo custSel modSld">
      <pc:chgData name="Wadii Boujendar" userId="1fe66039b04c3f7c" providerId="LiveId" clId="{ADCA053C-9E30-4023-B9B3-CE3101976944}" dt="2026-01-28T16:36:31.503" v="2580" actId="20577"/>
      <pc:docMkLst>
        <pc:docMk/>
      </pc:docMkLst>
      <pc:sldChg chg="delSp modSp mod">
        <pc:chgData name="Wadii Boujendar" userId="1fe66039b04c3f7c" providerId="LiveId" clId="{ADCA053C-9E30-4023-B9B3-CE3101976944}" dt="2026-01-28T16:36:31.503" v="2580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1-28T16:33:45.150" v="2458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05:10.375" v="1332" actId="20577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04:50.810" v="1321" actId="20577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6-01-26T15:36:22.228" v="2026" actId="20577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6-01-26T15:16:58.100" v="1517" actId="1076"/>
          <ac:spMkLst>
            <pc:docMk/>
            <pc:sldMk cId="0" sldId="256"/>
            <ac:spMk id="206" creationId="{00000000-0000-0000-0000-000000000000}"/>
          </ac:spMkLst>
        </pc:spChg>
        <pc:spChg chg="mod">
          <ac:chgData name="Wadii Boujendar" userId="1fe66039b04c3f7c" providerId="LiveId" clId="{ADCA053C-9E30-4023-B9B3-CE3101976944}" dt="2026-01-26T15:34:30.089" v="1964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5:36:11.060" v="2027" actId="1076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36:31.503" v="2580" actId="20577"/>
          <ac:spMkLst>
            <pc:docMk/>
            <pc:sldMk cId="0" sldId="256"/>
            <ac:spMk id="209" creationId="{00000000-0000-0000-0000-000000000000}"/>
          </ac:spMkLst>
        </pc:spChg>
        <pc:spChg chg="del">
          <ac:chgData name="Wadii Boujendar" userId="1fe66039b04c3f7c" providerId="LiveId" clId="{ADCA053C-9E30-4023-B9B3-CE3101976944}" dt="2026-01-28T15:54:05.905" v="2198" actId="478"/>
          <ac:spMkLst>
            <pc:docMk/>
            <pc:sldMk cId="0" sldId="256"/>
            <ac:spMk id="212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5:55:39.853" v="2389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1-26T15:32:33.270" v="1962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32:41.082" v="2394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38988" y="59801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50700" y="6533571"/>
            <a:ext cx="3011758" cy="25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Tortellini au fromage et épinards sauce tomates.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Tomates, oignons, ail, légumes du jour.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/>
              <a:t>Céréales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16028" y="11241817"/>
            <a:ext cx="2635228" cy="1082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Biscuits aux raisins secs.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cassonade, raisins secs, farine, avoine, huile.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63795" y="11087938"/>
            <a:ext cx="2635228" cy="1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Trempette d’œufs avec craquelins.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Œufs, persil, mayonnaise.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0971996"/>
            <a:ext cx="2635228" cy="1657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 pépites de chocolat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lait de vanille, avoine, huile, farine.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582740"/>
            <a:ext cx="2635227" cy="65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/>
              <a:t>Salade fruits</a:t>
            </a:r>
            <a:r>
              <a:rPr b="1"/>
              <a:t>.</a:t>
            </a:r>
            <a:endParaRPr b="1"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620433" y="5998919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48136" y="6436456"/>
            <a:ext cx="3011758" cy="2266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Curry de tofu et légumes avec riz.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Tofu, oignons, ail, lait de noix de coco, patates douces, carottes, choux fleurs</a:t>
            </a:r>
            <a:r>
              <a:rPr lang="fr-CA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8" name="Rectangle 90"/>
          <p:cNvSpPr/>
          <p:nvPr/>
        </p:nvSpPr>
        <p:spPr>
          <a:xfrm>
            <a:off x="12130195" y="602778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01880" y="6667427"/>
            <a:ext cx="3011758" cy="1559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Galettes </a:t>
            </a: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légumineuse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sauce brune avec  purée de patates et </a:t>
            </a: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légumes.</a:t>
            </a:r>
            <a:endParaRPr lang="fr-CA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Patates, carottes, brocolis</a:t>
            </a: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97931" y="6292994"/>
            <a:ext cx="2635229" cy="246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Salade chaude de macaronis au thon.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Végé: macaronis aux pois chiches.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Courgettes, carottes, céleris, tomates</a:t>
            </a:r>
            <a:r>
              <a:rPr lang="fr-CA" sz="1800" b="1"/>
              <a:t>, coriandre.</a:t>
            </a:r>
            <a:endParaRPr lang="fr-CA" sz="18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64429" y="6477136"/>
            <a:ext cx="2635228" cy="1888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Pizza au fromage avec crudités ou salade..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Tomates, basilic, fromage, salade ou crudités.</a:t>
            </a: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2 février végé.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7175</TotalTime>
  <Words>182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2</cp:revision>
  <cp:lastPrinted>2025-09-30T16:28:15Z</cp:lastPrinted>
  <dcterms:modified xsi:type="dcterms:W3CDTF">2026-01-28T16:36:36Z</dcterms:modified>
</cp:coreProperties>
</file>