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6-05-28T19:12:44.114" v="1208" actId="20577"/>
      <pc:docMkLst>
        <pc:docMk/>
      </pc:docMkLst>
      <pc:sldChg chg="modSp mod">
        <pc:chgData name="Wadii Boujendar" userId="1fe66039b04c3f7c" providerId="LiveId" clId="{ADCA053C-9E30-4023-B9B3-CE3101976944}" dt="2026-05-28T19:12:44.114" v="1208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0:17:52.888" v="47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5:15.949" v="523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4:08.751" v="1173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6:28.125" v="647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3:53.775" v="1172" actId="255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0:49.480" v="21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36:35.014" v="992" actId="20577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0:32.578" v="114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2:44.114" v="120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0:32:35.736" v="97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307742"/>
            <a:ext cx="3011758" cy="222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 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bolognaise.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Végé : </a:t>
            </a: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carbonara au fromage.</a:t>
            </a:r>
          </a:p>
          <a:p>
            <a:r>
              <a:rPr lang="fr-CA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>
              <a:latin typeface="+mn-lt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aux pommes.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huile, lait de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oix de coco.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615427"/>
            <a:ext cx="2635228" cy="90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Salade fruits</a:t>
            </a:r>
            <a:r>
              <a:rPr lang="fr-CA" sz="2000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35227" y="10898534"/>
            <a:ext cx="263522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son d’avoine et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Avoine, banane, cassonade, avoine, farine d’avoine.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94890" y="11566055"/>
            <a:ext cx="2635227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Tartine a la confiture</a:t>
            </a:r>
            <a:r>
              <a:rPr lang="fr-CA" dirty="0"/>
              <a:t>.</a:t>
            </a: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81797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Omelette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 Navet, zucchini, patates douces, carottes.</a:t>
            </a:r>
            <a:endParaRPr sz="20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184205"/>
            <a:ext cx="3011758" cy="2759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Poulet en lanière grillé avec couscous sauce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couscous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navet, courgettes, tomates, coriandre.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7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4" y="6602233"/>
            <a:ext cx="2635229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Tex-mex.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Sauce béchamel, mais, oignons, ail, zucchinis, poivrons, fromage, pates.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741716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a la salade de thon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Persil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mayonnaise, crudités.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8 juin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10765</TotalTime>
  <Words>174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2026-05-28T19:12:46Z</dcterms:modified>
</cp:coreProperties>
</file>