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6-25T11:49:26.463" v="694" actId="20577"/>
      <pc:docMkLst>
        <pc:docMk/>
      </pc:docMkLst>
      <pc:sldChg chg="modSp mod">
        <pc:chgData name="Wadii Boujendar" userId="1fe66039b04c3f7c" providerId="LiveId" clId="{ADCA053C-9E30-4023-B9B3-CE3101976944}" dt="2026-06-25T11:49:26.463" v="694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6-25T11:36:31.543" v="629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6-25T11:49:26.463" v="694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6-23T14:59:41.704" v="618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6-22T10:54:05.433" v="588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38988" y="59801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2037" y="6515106"/>
            <a:ext cx="3011758" cy="155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Pates de blé sauce tofu rosée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pois carotte, poivrons, fromage.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16028" y="11004445"/>
            <a:ext cx="2635228" cy="155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raisins secs.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Beurre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cassonade, raisins secs,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1629" y="11027665"/>
            <a:ext cx="2635228" cy="2042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Trempette de yogourt avec craquelins.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Yogourt nature, crème sure, aneth, concombre.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259766"/>
            <a:ext cx="2635228" cy="1082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bananes.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lait de vanille,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bananes, 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farine.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31156"/>
            <a:ext cx="2635227" cy="838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Compote de pomme.</a:t>
            </a:r>
            <a:endParaRPr b="1"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93872" y="6396091"/>
            <a:ext cx="3011758" cy="2845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Poulet en lanière  </a:t>
            </a: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sauce BBQ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Risotto aux légumes et fèves noires</a:t>
            </a:r>
            <a:r>
              <a:rPr lang="fr-CA" sz="2000" b="1" dirty="0"/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Haricot jaunes et verts, carottes, lait, ail.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lang="fr-CA" dirty="0"/>
              <a:t>.</a:t>
            </a:r>
            <a:endParaRPr dirty="0"/>
          </a:p>
        </p:txBody>
      </p:sp>
      <p:sp>
        <p:nvSpPr>
          <p:cNvPr id="209" name="ZoneTexte 92"/>
          <p:cNvSpPr txBox="1"/>
          <p:nvPr/>
        </p:nvSpPr>
        <p:spPr>
          <a:xfrm>
            <a:off x="12242549" y="6468234"/>
            <a:ext cx="3011758" cy="2425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Boulettes de viande dinde et bœuf sauce </a:t>
            </a:r>
            <a:r>
              <a:rPr lang="fr-CA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curcumin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légumes sur un lit de couscous.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Couscous aux pois chiches.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Oignons, ail, persil, tomates, courge musquée, patates douces.</a:t>
            </a:r>
            <a:endParaRPr sz="2000" b="1"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74164" y="6643637"/>
            <a:ext cx="2635229" cy="1886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Salade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macaronis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la légumineuse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olives, mais, pois verts, persil.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9" y="6401183"/>
            <a:ext cx="2635228" cy="2040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Sandwichs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thon avec crudités.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wrap falafel.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Céleris, poivrons, persil, épinards</a:t>
            </a:r>
            <a:r>
              <a:rPr lang="fr-CA" sz="2000" b="1" dirty="0"/>
              <a:t>. </a:t>
            </a:r>
            <a:endParaRPr sz="2000" b="1"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27 juillet.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11236</TotalTime>
  <Words>210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2024-10-16T13:35:11Z</cp:lastPrinted>
  <dcterms:modified xsi:type="dcterms:W3CDTF">2026-06-25T11:49:35Z</dcterms:modified>
</cp:coreProperties>
</file>